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55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386846"/>
            <a:ext cx="4919186" cy="34557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Introduction to Handtracking with Mediapipe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Mediapipe is a powerful open-source framework that enables efficient and accurate handtracking. This introductory section provides an overview of the key concepts and applications of handtracking using Mediapipe.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103" y="6518920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6448662"/>
            <a:ext cx="2074307" cy="567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sushant sahu</a:t>
            </a:r>
            <a:endParaRPr lang="en-US" sz="2233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Hand">
                <a:extLst>
                  <a:ext uri="{FF2B5EF4-FFF2-40B4-BE49-F238E27FC236}">
                    <a16:creationId xmlns:a16="http://schemas.microsoft.com/office/drawing/2014/main" id="{1E954342-6733-9E73-D92A-FA1F6E16EE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564188"/>
                  </p:ext>
                </p:extLst>
              </p:nvPr>
            </p:nvGraphicFramePr>
            <p:xfrm>
              <a:off x="10832023" y="967191"/>
              <a:ext cx="4438106" cy="822859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438106" cy="8228593"/>
                    </a:xfrm>
                    <a:prstGeom prst="rect">
                      <a:avLst/>
                    </a:prstGeom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521579" ay="-1914858" az="-27726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676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Hand">
                <a:extLst>
                  <a:ext uri="{FF2B5EF4-FFF2-40B4-BE49-F238E27FC236}">
                    <a16:creationId xmlns:a16="http://schemas.microsoft.com/office/drawing/2014/main" id="{1E954342-6733-9E73-D92A-FA1F6E16EE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2023" y="967191"/>
                <a:ext cx="4438106" cy="82285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What is Mediapipe?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988100" y="2668786"/>
            <a:ext cx="1216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Modular ML Pipeline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1530906" y="3074194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is a flexible, customizable machine learning pipeline that simplifies the development of complex vision and audio applications.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4856202" y="2668786"/>
            <a:ext cx="1688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Cross-Platform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5422583" y="3074194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Mediapipe's models can be deployed on a variety of platforms, from mobile devices to the cloud, enabling ubiquitous handtracking experiences.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2"/>
          <p:cNvSpPr/>
          <p:nvPr/>
        </p:nvSpPr>
        <p:spPr>
          <a:xfrm>
            <a:off x="967026" y="5818584"/>
            <a:ext cx="16383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Open-Source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is an open-source project, allowing developers to contribute, customize, and extend its capabilities.</a:t>
            </a:r>
            <a:endParaRPr lang="en-US" sz="1786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Hand">
                <a:extLst>
                  <a:ext uri="{FF2B5EF4-FFF2-40B4-BE49-F238E27FC236}">
                    <a16:creationId xmlns:a16="http://schemas.microsoft.com/office/drawing/2014/main" id="{4861F8B8-0B96-C611-6B8F-FDAA400A5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8468712"/>
                  </p:ext>
                </p:extLst>
              </p:nvPr>
            </p:nvGraphicFramePr>
            <p:xfrm rot="19059322">
              <a:off x="7827238" y="118923"/>
              <a:ext cx="5472501" cy="9667202"/>
            </p:xfrm>
            <a:graphic>
              <a:graphicData uri="http://schemas.microsoft.com/office/drawing/2017/model3d">
                <am3d:model3d r:embed="rId5">
                  <am3d:spPr>
                    <a:xfrm rot="19059322">
                      <a:off x="0" y="0"/>
                      <a:ext cx="5472501" cy="9667202"/>
                    </a:xfrm>
                    <a:prstGeom prst="rect">
                      <a:avLst/>
                    </a:prstGeom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76554" ay="275056" az="-3831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570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Hand">
                <a:extLst>
                  <a:ext uri="{FF2B5EF4-FFF2-40B4-BE49-F238E27FC236}">
                    <a16:creationId xmlns:a16="http://schemas.microsoft.com/office/drawing/2014/main" id="{4861F8B8-0B96-C611-6B8F-FDAA400A5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059322">
                <a:off x="7827238" y="118923"/>
                <a:ext cx="5472501" cy="96672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58509"/>
            <a:ext cx="673953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Handtracking Fundamentals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Hand Anatomy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the complex structure of the human hand, including bones, joints, and muscles, is crucial for accurate handtracking.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Coordinate Systems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uses a 3D coordinate system to precisely locate and track the position of the hand and its landmarks.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Depth Perception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Depth information is essential for distinguishing fingers and accurately tracking hand movements in 3D space.</a:t>
            </a:r>
            <a:endParaRPr lang="en-US" sz="1786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Hand">
                <a:extLst>
                  <a:ext uri="{FF2B5EF4-FFF2-40B4-BE49-F238E27FC236}">
                    <a16:creationId xmlns:a16="http://schemas.microsoft.com/office/drawing/2014/main" id="{620E67A9-4FCF-DCE8-C308-F33F21AAE8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7522501"/>
                  </p:ext>
                </p:extLst>
              </p:nvPr>
            </p:nvGraphicFramePr>
            <p:xfrm>
              <a:off x="3857858" y="5530930"/>
              <a:ext cx="7350928" cy="129498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350928" cy="12949821"/>
                    </a:xfrm>
                    <a:prstGeom prst="rect">
                      <a:avLst/>
                    </a:prstGeom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42666" ay="-390811" az="504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311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Hand">
                <a:extLst>
                  <a:ext uri="{FF2B5EF4-FFF2-40B4-BE49-F238E27FC236}">
                    <a16:creationId xmlns:a16="http://schemas.microsoft.com/office/drawing/2014/main" id="{620E67A9-4FCF-DCE8-C308-F33F21AAE8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7858" y="5530930"/>
                <a:ext cx="7350928" cy="129498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53E01-34BE-E7C1-C42F-1E4F22A8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199"/>
            <a:ext cx="14630400" cy="51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3" y="2255698"/>
            <a:ext cx="5226213" cy="2914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6135" y="1080849"/>
            <a:ext cx="7349609" cy="660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1"/>
              </a:lnSpc>
              <a:buNone/>
            </a:pPr>
            <a:r>
              <a:rPr lang="en-US" sz="4161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Mediapipe Handtracking Pipeline</a:t>
            </a:r>
            <a:endParaRPr lang="en-US" sz="4161" dirty="0"/>
          </a:p>
        </p:txBody>
      </p:sp>
      <p:sp>
        <p:nvSpPr>
          <p:cNvPr id="7" name="Shape 3"/>
          <p:cNvSpPr/>
          <p:nvPr/>
        </p:nvSpPr>
        <p:spPr>
          <a:xfrm>
            <a:off x="6531650" y="205823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8" name="Shape 4"/>
          <p:cNvSpPr/>
          <p:nvPr/>
        </p:nvSpPr>
        <p:spPr>
          <a:xfrm>
            <a:off x="6757988" y="2522339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6305312" y="229600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6486406" y="2375178"/>
            <a:ext cx="113348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96" dirty="0"/>
          </a:p>
        </p:txBody>
      </p:sp>
      <p:sp>
        <p:nvSpPr>
          <p:cNvPr id="11" name="Text 7"/>
          <p:cNvSpPr/>
          <p:nvPr/>
        </p:nvSpPr>
        <p:spPr>
          <a:xfrm>
            <a:off x="7705487" y="226956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Input Capture</a:t>
            </a:r>
            <a:endParaRPr lang="en-US" sz="2080" dirty="0"/>
          </a:p>
        </p:txBody>
      </p:sp>
      <p:sp>
        <p:nvSpPr>
          <p:cNvPr id="12" name="Text 8"/>
          <p:cNvSpPr/>
          <p:nvPr/>
        </p:nvSpPr>
        <p:spPr>
          <a:xfrm>
            <a:off x="7705487" y="272653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pipeline begins by capturing video or image data from a camera or other input source.</a:t>
            </a:r>
            <a:endParaRPr lang="en-US" sz="1664" dirty="0"/>
          </a:p>
        </p:txBody>
      </p:sp>
      <p:sp>
        <p:nvSpPr>
          <p:cNvPr id="13" name="Shape 9"/>
          <p:cNvSpPr/>
          <p:nvPr/>
        </p:nvSpPr>
        <p:spPr>
          <a:xfrm>
            <a:off x="6757988" y="4289584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4" name="Shape 10"/>
          <p:cNvSpPr/>
          <p:nvPr/>
        </p:nvSpPr>
        <p:spPr>
          <a:xfrm>
            <a:off x="6305312" y="4063246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6464379" y="4142423"/>
            <a:ext cx="15728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96" dirty="0"/>
          </a:p>
        </p:txBody>
      </p:sp>
      <p:sp>
        <p:nvSpPr>
          <p:cNvPr id="16" name="Text 12"/>
          <p:cNvSpPr/>
          <p:nvPr/>
        </p:nvSpPr>
        <p:spPr>
          <a:xfrm>
            <a:off x="7705487" y="4036814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Hand Detection</a:t>
            </a:r>
            <a:endParaRPr lang="en-US" sz="2080" dirty="0"/>
          </a:p>
        </p:txBody>
      </p:sp>
      <p:sp>
        <p:nvSpPr>
          <p:cNvPr id="17" name="Text 13"/>
          <p:cNvSpPr/>
          <p:nvPr/>
        </p:nvSpPr>
        <p:spPr>
          <a:xfrm>
            <a:off x="7705487" y="4493776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Mediapipe's hand detection model identifies the presence and location of hands within the input data.</a:t>
            </a:r>
            <a:endParaRPr lang="en-US" sz="1664" dirty="0"/>
          </a:p>
        </p:txBody>
      </p:sp>
      <p:sp>
        <p:nvSpPr>
          <p:cNvPr id="18" name="Shape 14"/>
          <p:cNvSpPr/>
          <p:nvPr/>
        </p:nvSpPr>
        <p:spPr>
          <a:xfrm>
            <a:off x="6757988" y="605682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9" name="Shape 15"/>
          <p:cNvSpPr/>
          <p:nvPr/>
        </p:nvSpPr>
        <p:spPr>
          <a:xfrm>
            <a:off x="6305312" y="583049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6"/>
          <p:cNvSpPr/>
          <p:nvPr/>
        </p:nvSpPr>
        <p:spPr>
          <a:xfrm>
            <a:off x="6466761" y="5909667"/>
            <a:ext cx="152638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96" dirty="0"/>
          </a:p>
        </p:txBody>
      </p:sp>
      <p:sp>
        <p:nvSpPr>
          <p:cNvPr id="21" name="Text 17"/>
          <p:cNvSpPr/>
          <p:nvPr/>
        </p:nvSpPr>
        <p:spPr>
          <a:xfrm>
            <a:off x="7705487" y="580405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Landmark Extraction</a:t>
            </a:r>
            <a:endParaRPr lang="en-US" sz="2080" dirty="0"/>
          </a:p>
        </p:txBody>
      </p:sp>
      <p:sp>
        <p:nvSpPr>
          <p:cNvPr id="22" name="Text 18"/>
          <p:cNvSpPr/>
          <p:nvPr/>
        </p:nvSpPr>
        <p:spPr>
          <a:xfrm>
            <a:off x="7705487" y="626102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hand landmark model then precisely locates and tracks the 21 key points (landmarks) on each detected hand.</a:t>
            </a:r>
            <a:endParaRPr lang="en-US" sz="166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221" y="2451021"/>
            <a:ext cx="5003840" cy="33275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561" y="986909"/>
            <a:ext cx="6863358" cy="603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Landmark Detection and Tracking</a:t>
            </a:r>
            <a:endParaRPr lang="en-US" sz="3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1879640"/>
            <a:ext cx="482560" cy="482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561" y="2555200"/>
            <a:ext cx="2413040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Palm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75561" y="2972514"/>
            <a:ext cx="7792879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precisely tracks the center and orientation of the palm.</a:t>
            </a:r>
            <a:endParaRPr lang="en-US" sz="152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3860363"/>
            <a:ext cx="482560" cy="482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561" y="4535924"/>
            <a:ext cx="2413040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Fingers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75561" y="4953238"/>
            <a:ext cx="7792879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of the 5 fingers is tracked, including the tip, middle, and base of each finger.</a:t>
            </a:r>
            <a:endParaRPr lang="en-US" sz="152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61" y="5841087"/>
            <a:ext cx="482560" cy="4825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5561" y="6516648"/>
            <a:ext cx="2413040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Wrist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75561" y="6933962"/>
            <a:ext cx="7792879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position and orientation of the wrist are also detected and tracked.</a:t>
            </a:r>
            <a:endParaRPr lang="en-US" sz="15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043" y="3306604"/>
            <a:ext cx="5150763" cy="6437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0"/>
              </a:lnSpc>
              <a:buNone/>
            </a:pPr>
            <a:r>
              <a:rPr lang="en-US" sz="4056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Gesture Recognition</a:t>
            </a:r>
            <a:endParaRPr lang="en-US" sz="4056" dirty="0"/>
          </a:p>
        </p:txBody>
      </p:sp>
      <p:sp>
        <p:nvSpPr>
          <p:cNvPr id="6" name="Shape 3"/>
          <p:cNvSpPr/>
          <p:nvPr/>
        </p:nvSpPr>
        <p:spPr>
          <a:xfrm>
            <a:off x="721043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927021" y="4465320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Static Gestures</a:t>
            </a:r>
            <a:endParaRPr lang="en-US" sz="2028" dirty="0"/>
          </a:p>
        </p:txBody>
      </p:sp>
      <p:sp>
        <p:nvSpPr>
          <p:cNvPr id="8" name="Text 5"/>
          <p:cNvSpPr/>
          <p:nvPr/>
        </p:nvSpPr>
        <p:spPr>
          <a:xfrm>
            <a:off x="927021" y="4910733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 can recognize specific hand poses, such as a fist, open palm, or pinched fingers.</a:t>
            </a:r>
            <a:endParaRPr lang="en-US" sz="1622" dirty="0"/>
          </a:p>
        </p:txBody>
      </p:sp>
      <p:sp>
        <p:nvSpPr>
          <p:cNvPr id="9" name="Shape 6"/>
          <p:cNvSpPr/>
          <p:nvPr/>
        </p:nvSpPr>
        <p:spPr>
          <a:xfrm>
            <a:off x="7418189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7624167" y="4465320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Dynamic Gestures</a:t>
            </a:r>
            <a:endParaRPr lang="en-US" sz="2028" dirty="0"/>
          </a:p>
        </p:txBody>
      </p:sp>
      <p:sp>
        <p:nvSpPr>
          <p:cNvPr id="11" name="Text 8"/>
          <p:cNvSpPr/>
          <p:nvPr/>
        </p:nvSpPr>
        <p:spPr>
          <a:xfrm>
            <a:off x="7624167" y="4910733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framework can also detect and interpret more complex hand movements and gestures, enabling natural user interactions.</a:t>
            </a:r>
            <a:endParaRPr lang="en-US" sz="1622" dirty="0"/>
          </a:p>
        </p:txBody>
      </p:sp>
      <p:sp>
        <p:nvSpPr>
          <p:cNvPr id="12" name="Shape 9"/>
          <p:cNvSpPr/>
          <p:nvPr/>
        </p:nvSpPr>
        <p:spPr>
          <a:xfrm>
            <a:off x="721043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27021" y="6187797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Customizable</a:t>
            </a:r>
            <a:endParaRPr lang="en-US" sz="2028" dirty="0"/>
          </a:p>
        </p:txBody>
      </p:sp>
      <p:sp>
        <p:nvSpPr>
          <p:cNvPr id="14" name="Text 11"/>
          <p:cNvSpPr/>
          <p:nvPr/>
        </p:nvSpPr>
        <p:spPr>
          <a:xfrm>
            <a:off x="927021" y="6633210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Developers can train Mediapipe to recognize custom gestures tailored to their application's needs.</a:t>
            </a:r>
            <a:endParaRPr lang="en-US" sz="1622" dirty="0"/>
          </a:p>
        </p:txBody>
      </p:sp>
      <p:sp>
        <p:nvSpPr>
          <p:cNvPr id="15" name="Shape 12"/>
          <p:cNvSpPr/>
          <p:nvPr/>
        </p:nvSpPr>
        <p:spPr>
          <a:xfrm>
            <a:off x="7418189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6" name="Text 13"/>
          <p:cNvSpPr/>
          <p:nvPr/>
        </p:nvSpPr>
        <p:spPr>
          <a:xfrm>
            <a:off x="7624167" y="6187797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Real-Time</a:t>
            </a:r>
            <a:endParaRPr lang="en-US" sz="2028" dirty="0"/>
          </a:p>
        </p:txBody>
      </p:sp>
      <p:sp>
        <p:nvSpPr>
          <p:cNvPr id="17" name="Text 14"/>
          <p:cNvSpPr/>
          <p:nvPr/>
        </p:nvSpPr>
        <p:spPr>
          <a:xfrm>
            <a:off x="7624167" y="6633210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Mediapipe's fast processing allows for seamless, real-time gesture recognition in interactive applications.</a:t>
            </a:r>
            <a:endParaRPr lang="en-US" sz="162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725102"/>
            <a:ext cx="4919186" cy="27793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50319"/>
            <a:ext cx="690122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Applications of Handtracking</a:t>
            </a:r>
            <a:endParaRPr lang="en-US" sz="446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69926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192607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Interfaces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2268022" y="2416493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Handtracking enables natural, intuitive interactions with digital interfaces, such as virtual buttons, sliders, and gestures.</a:t>
            </a:r>
            <a:endParaRPr lang="en-US" sz="17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732014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Augmented Reality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2268022" y="4449247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Mediapipe's precise hand tracking supports AR experiences that allow users to manipulate virtual objects with their hands.</a:t>
            </a:r>
            <a:endParaRPr lang="en-US" sz="17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64768"/>
            <a:ext cx="1134070" cy="18145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5991582"/>
            <a:ext cx="318599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Sign Language Recognition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2268022" y="6482001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technology can be used to interpret sign language, enabling improved communication and accessibility.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25575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 and Future Developments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301347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302109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316480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Mediapipe's Handtracking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4802624" y="316480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Advancing Capabilities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801410" y="36714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224" y="381512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Accurate real-time tracking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4802624" y="381512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Improved gesture recognition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801410" y="432173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28224" y="446543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Cross-platform deployment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4802624" y="446543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Integrated with other AI models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801410" y="497205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028224" y="51157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Open-source, customizable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4802624" y="51157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Expanded device compatibility</a:t>
            </a:r>
            <a:endParaRPr lang="en-US" sz="1786" dirty="0"/>
          </a:p>
        </p:txBody>
      </p:sp>
      <p:sp>
        <p:nvSpPr>
          <p:cNvPr id="20" name="Text 16"/>
          <p:cNvSpPr/>
          <p:nvPr/>
        </p:nvSpPr>
        <p:spPr>
          <a:xfrm>
            <a:off x="793790" y="5885140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Mediapipe continues to evolve, the future of handtracking promises increasingly natural and intuitive human-computer interactions across a wide range of applications.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493</Words>
  <Application>Microsoft Office PowerPoint</Application>
  <PresentationFormat>Custom</PresentationFormat>
  <Paragraphs>71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Crimson Pro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sushant sahu</cp:lastModifiedBy>
  <cp:revision>3</cp:revision>
  <dcterms:created xsi:type="dcterms:W3CDTF">2024-08-04T15:51:04Z</dcterms:created>
  <dcterms:modified xsi:type="dcterms:W3CDTF">2024-08-05T04:59:05Z</dcterms:modified>
</cp:coreProperties>
</file>